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00BA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0F789-B1E2-472F-8274-47EBC0EDADFB}" v="232" dt="2023-04-24T12:34:28.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1" d="100"/>
          <a:sy n="31" d="100"/>
        </p:scale>
        <p:origin x="8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istas Chimuka" userId="2dd7538cbb704ef9" providerId="LiveId" clId="{CCE0F789-B1E2-472F-8274-47EBC0EDADFB}"/>
    <pc:docChg chg="undo redo custSel addSld delSld modSld">
      <pc:chgData name="Calistas Chimuka" userId="2dd7538cbb704ef9" providerId="LiveId" clId="{CCE0F789-B1E2-472F-8274-47EBC0EDADFB}" dt="2023-04-24T12:34:28.788" v="3025"/>
      <pc:docMkLst>
        <pc:docMk/>
      </pc:docMkLst>
      <pc:sldChg chg="addSp delSp modSp mod modTransition modAnim">
        <pc:chgData name="Calistas Chimuka" userId="2dd7538cbb704ef9" providerId="LiveId" clId="{CCE0F789-B1E2-472F-8274-47EBC0EDADFB}" dt="2023-04-24T12:33:07.297" v="3015"/>
        <pc:sldMkLst>
          <pc:docMk/>
          <pc:sldMk cId="0" sldId="256"/>
        </pc:sldMkLst>
        <pc:spChg chg="mod">
          <ac:chgData name="Calistas Chimuka" userId="2dd7538cbb704ef9" providerId="LiveId" clId="{CCE0F789-B1E2-472F-8274-47EBC0EDADFB}" dt="2023-04-20T09:30:25.449" v="470" actId="20577"/>
          <ac:spMkLst>
            <pc:docMk/>
            <pc:sldMk cId="0" sldId="256"/>
            <ac:spMk id="24" creationId="{00000000-0000-0000-0000-000000000000}"/>
          </ac:spMkLst>
        </pc:spChg>
        <pc:grpChg chg="mod">
          <ac:chgData name="Calistas Chimuka" userId="2dd7538cbb704ef9" providerId="LiveId" clId="{CCE0F789-B1E2-472F-8274-47EBC0EDADFB}" dt="2023-04-20T09:30:08.492" v="467" actId="1076"/>
          <ac:grpSpMkLst>
            <pc:docMk/>
            <pc:sldMk cId="0" sldId="256"/>
            <ac:grpSpMk id="20" creationId="{00000000-0000-0000-0000-000000000000}"/>
          </ac:grpSpMkLst>
        </pc:grpChg>
        <pc:picChg chg="add del mod">
          <ac:chgData name="Calistas Chimuka" userId="2dd7538cbb704ef9" providerId="LiveId" clId="{CCE0F789-B1E2-472F-8274-47EBC0EDADFB}" dt="2023-04-24T12:33:07.297" v="3015"/>
          <ac:picMkLst>
            <pc:docMk/>
            <pc:sldMk cId="0" sldId="256"/>
            <ac:picMk id="27" creationId="{82F9748A-9279-1A29-DA80-CDD856E3D334}"/>
          </ac:picMkLst>
        </pc:picChg>
      </pc:sldChg>
      <pc:sldChg chg="addSp delSp modSp modTransition modAnim">
        <pc:chgData name="Calistas Chimuka" userId="2dd7538cbb704ef9" providerId="LiveId" clId="{CCE0F789-B1E2-472F-8274-47EBC0EDADFB}" dt="2023-04-24T12:33:16.580" v="3016"/>
        <pc:sldMkLst>
          <pc:docMk/>
          <pc:sldMk cId="0" sldId="257"/>
        </pc:sldMkLst>
        <pc:picChg chg="add del mod">
          <ac:chgData name="Calistas Chimuka" userId="2dd7538cbb704ef9" providerId="LiveId" clId="{CCE0F789-B1E2-472F-8274-47EBC0EDADFB}" dt="2023-04-24T12:33:16.580" v="3016"/>
          <ac:picMkLst>
            <pc:docMk/>
            <pc:sldMk cId="0" sldId="257"/>
            <ac:picMk id="24" creationId="{6CD7FD96-16DB-C696-48B3-DB84AACA31B1}"/>
          </ac:picMkLst>
        </pc:picChg>
      </pc:sldChg>
      <pc:sldChg chg="addSp delSp modSp mod modTransition modAnim">
        <pc:chgData name="Calistas Chimuka" userId="2dd7538cbb704ef9" providerId="LiveId" clId="{CCE0F789-B1E2-472F-8274-47EBC0EDADFB}" dt="2023-04-24T12:33:26.712" v="3017"/>
        <pc:sldMkLst>
          <pc:docMk/>
          <pc:sldMk cId="0" sldId="258"/>
        </pc:sldMkLst>
        <pc:spChg chg="mod">
          <ac:chgData name="Calistas Chimuka" userId="2dd7538cbb704ef9" providerId="LiveId" clId="{CCE0F789-B1E2-472F-8274-47EBC0EDADFB}" dt="2023-04-20T09:10:28.547" v="83" actId="14100"/>
          <ac:spMkLst>
            <pc:docMk/>
            <pc:sldMk cId="0" sldId="258"/>
            <ac:spMk id="31" creationId="{00000000-0000-0000-0000-000000000000}"/>
          </ac:spMkLst>
        </pc:spChg>
        <pc:spChg chg="add mod">
          <ac:chgData name="Calistas Chimuka" userId="2dd7538cbb704ef9" providerId="LiveId" clId="{CCE0F789-B1E2-472F-8274-47EBC0EDADFB}" dt="2023-04-20T09:29:22.628" v="462" actId="207"/>
          <ac:spMkLst>
            <pc:docMk/>
            <pc:sldMk cId="0" sldId="258"/>
            <ac:spMk id="34" creationId="{70515CFF-4DC8-8361-2323-8687FB3E0277}"/>
          </ac:spMkLst>
        </pc:spChg>
        <pc:grpChg chg="mod">
          <ac:chgData name="Calistas Chimuka" userId="2dd7538cbb704ef9" providerId="LiveId" clId="{CCE0F789-B1E2-472F-8274-47EBC0EDADFB}" dt="2023-04-20T09:09:22.131" v="56" actId="1076"/>
          <ac:grpSpMkLst>
            <pc:docMk/>
            <pc:sldMk cId="0" sldId="258"/>
            <ac:grpSpMk id="2" creationId="{00000000-0000-0000-0000-000000000000}"/>
          </ac:grpSpMkLst>
        </pc:grpChg>
        <pc:picChg chg="mod">
          <ac:chgData name="Calistas Chimuka" userId="2dd7538cbb704ef9" providerId="LiveId" clId="{CCE0F789-B1E2-472F-8274-47EBC0EDADFB}" dt="2023-04-20T09:08:15.786" v="50" actId="1076"/>
          <ac:picMkLst>
            <pc:docMk/>
            <pc:sldMk cId="0" sldId="258"/>
            <ac:picMk id="32" creationId="{00000000-0000-0000-0000-000000000000}"/>
          </ac:picMkLst>
        </pc:picChg>
        <pc:picChg chg="add del mod">
          <ac:chgData name="Calistas Chimuka" userId="2dd7538cbb704ef9" providerId="LiveId" clId="{CCE0F789-B1E2-472F-8274-47EBC0EDADFB}" dt="2023-04-24T12:33:26.712" v="3017"/>
          <ac:picMkLst>
            <pc:docMk/>
            <pc:sldMk cId="0" sldId="258"/>
            <ac:picMk id="36" creationId="{0E6665DC-4ABA-F0FE-9C79-930D383FD5BA}"/>
          </ac:picMkLst>
        </pc:picChg>
      </pc:sldChg>
      <pc:sldChg chg="addSp delSp modSp mod modTransition modAnim">
        <pc:chgData name="Calistas Chimuka" userId="2dd7538cbb704ef9" providerId="LiveId" clId="{CCE0F789-B1E2-472F-8274-47EBC0EDADFB}" dt="2023-04-24T12:33:31.425" v="3018"/>
        <pc:sldMkLst>
          <pc:docMk/>
          <pc:sldMk cId="0" sldId="259"/>
        </pc:sldMkLst>
        <pc:spChg chg="add mod">
          <ac:chgData name="Calistas Chimuka" userId="2dd7538cbb704ef9" providerId="LiveId" clId="{CCE0F789-B1E2-472F-8274-47EBC0EDADFB}" dt="2023-04-20T11:45:43.915" v="1085" actId="2085"/>
          <ac:spMkLst>
            <pc:docMk/>
            <pc:sldMk cId="0" sldId="259"/>
            <ac:spMk id="22" creationId="{4BCB30B3-DD6D-EC8A-4F36-F0711277FB64}"/>
          </ac:spMkLst>
        </pc:spChg>
        <pc:picChg chg="add del mod">
          <ac:chgData name="Calistas Chimuka" userId="2dd7538cbb704ef9" providerId="LiveId" clId="{CCE0F789-B1E2-472F-8274-47EBC0EDADFB}" dt="2023-04-24T12:33:31.425" v="3018"/>
          <ac:picMkLst>
            <pc:docMk/>
            <pc:sldMk cId="0" sldId="259"/>
            <ac:picMk id="24" creationId="{3C6FFDA2-B2AC-9846-029F-9920BCA2457B}"/>
          </ac:picMkLst>
        </pc:picChg>
      </pc:sldChg>
      <pc:sldChg chg="addSp delSp modSp mod modTransition modAnim">
        <pc:chgData name="Calistas Chimuka" userId="2dd7538cbb704ef9" providerId="LiveId" clId="{CCE0F789-B1E2-472F-8274-47EBC0EDADFB}" dt="2023-04-24T12:33:40.940" v="3019"/>
        <pc:sldMkLst>
          <pc:docMk/>
          <pc:sldMk cId="0" sldId="260"/>
        </pc:sldMkLst>
        <pc:spChg chg="add mod">
          <ac:chgData name="Calistas Chimuka" userId="2dd7538cbb704ef9" providerId="LiveId" clId="{CCE0F789-B1E2-472F-8274-47EBC0EDADFB}" dt="2023-04-20T11:37:08.199" v="823" actId="1037"/>
          <ac:spMkLst>
            <pc:docMk/>
            <pc:sldMk cId="0" sldId="260"/>
            <ac:spMk id="32" creationId="{F7308D55-E6B7-EC90-5A94-96249559699C}"/>
          </ac:spMkLst>
        </pc:spChg>
        <pc:spChg chg="mod">
          <ac:chgData name="Calistas Chimuka" userId="2dd7538cbb704ef9" providerId="LiveId" clId="{CCE0F789-B1E2-472F-8274-47EBC0EDADFB}" dt="2023-04-20T11:05:25.576" v="508" actId="571"/>
          <ac:spMkLst>
            <pc:docMk/>
            <pc:sldMk cId="0" sldId="260"/>
            <ac:spMk id="34" creationId="{8BF74AA7-2673-DD5E-4965-7EB409746D7F}"/>
          </ac:spMkLst>
        </pc:spChg>
        <pc:spChg chg="mod">
          <ac:chgData name="Calistas Chimuka" userId="2dd7538cbb704ef9" providerId="LiveId" clId="{CCE0F789-B1E2-472F-8274-47EBC0EDADFB}" dt="2023-04-20T11:05:25.576" v="508" actId="571"/>
          <ac:spMkLst>
            <pc:docMk/>
            <pc:sldMk cId="0" sldId="260"/>
            <ac:spMk id="35" creationId="{49540FB6-E8D5-7FCE-5258-5D5F155AA6D3}"/>
          </ac:spMkLst>
        </pc:spChg>
        <pc:spChg chg="mod">
          <ac:chgData name="Calistas Chimuka" userId="2dd7538cbb704ef9" providerId="LiveId" clId="{CCE0F789-B1E2-472F-8274-47EBC0EDADFB}" dt="2023-04-20T11:05:25.576" v="508" actId="571"/>
          <ac:spMkLst>
            <pc:docMk/>
            <pc:sldMk cId="0" sldId="260"/>
            <ac:spMk id="37" creationId="{B561E042-9B48-2270-2781-0241A9E3DB52}"/>
          </ac:spMkLst>
        </pc:spChg>
        <pc:spChg chg="mod">
          <ac:chgData name="Calistas Chimuka" userId="2dd7538cbb704ef9" providerId="LiveId" clId="{CCE0F789-B1E2-472F-8274-47EBC0EDADFB}" dt="2023-04-20T11:05:25.576" v="508" actId="571"/>
          <ac:spMkLst>
            <pc:docMk/>
            <pc:sldMk cId="0" sldId="260"/>
            <ac:spMk id="38" creationId="{3C798FAA-1495-FC50-46CE-B281511CADF8}"/>
          </ac:spMkLst>
        </pc:spChg>
        <pc:spChg chg="add mod">
          <ac:chgData name="Calistas Chimuka" userId="2dd7538cbb704ef9" providerId="LiveId" clId="{CCE0F789-B1E2-472F-8274-47EBC0EDADFB}" dt="2023-04-20T11:37:08.199" v="823" actId="1037"/>
          <ac:spMkLst>
            <pc:docMk/>
            <pc:sldMk cId="0" sldId="260"/>
            <ac:spMk id="39" creationId="{BA87C7A6-AD45-C750-6FBD-42D1F86353B2}"/>
          </ac:spMkLst>
        </pc:spChg>
        <pc:spChg chg="add mod">
          <ac:chgData name="Calistas Chimuka" userId="2dd7538cbb704ef9" providerId="LiveId" clId="{CCE0F789-B1E2-472F-8274-47EBC0EDADFB}" dt="2023-04-20T11:37:08.199" v="823" actId="1037"/>
          <ac:spMkLst>
            <pc:docMk/>
            <pc:sldMk cId="0" sldId="260"/>
            <ac:spMk id="40" creationId="{6EEF43CD-58F3-490F-8779-EB75D97F16B5}"/>
          </ac:spMkLst>
        </pc:spChg>
        <pc:spChg chg="mod">
          <ac:chgData name="Calistas Chimuka" userId="2dd7538cbb704ef9" providerId="LiveId" clId="{CCE0F789-B1E2-472F-8274-47EBC0EDADFB}" dt="2023-04-20T11:09:12.165" v="683"/>
          <ac:spMkLst>
            <pc:docMk/>
            <pc:sldMk cId="0" sldId="260"/>
            <ac:spMk id="42" creationId="{D284732D-96C4-F41B-F9C6-0F92E47EDBC9}"/>
          </ac:spMkLst>
        </pc:spChg>
        <pc:spChg chg="mod">
          <ac:chgData name="Calistas Chimuka" userId="2dd7538cbb704ef9" providerId="LiveId" clId="{CCE0F789-B1E2-472F-8274-47EBC0EDADFB}" dt="2023-04-20T11:27:31.844" v="772" actId="1076"/>
          <ac:spMkLst>
            <pc:docMk/>
            <pc:sldMk cId="0" sldId="260"/>
            <ac:spMk id="44" creationId="{02778563-A59A-1A06-1803-7962E30999DF}"/>
          </ac:spMkLst>
        </pc:spChg>
        <pc:spChg chg="mod">
          <ac:chgData name="Calistas Chimuka" userId="2dd7538cbb704ef9" providerId="LiveId" clId="{CCE0F789-B1E2-472F-8274-47EBC0EDADFB}" dt="2023-04-20T11:09:12.165" v="683"/>
          <ac:spMkLst>
            <pc:docMk/>
            <pc:sldMk cId="0" sldId="260"/>
            <ac:spMk id="45" creationId="{672EE901-3DE4-2F07-26E2-4F050C320BA2}"/>
          </ac:spMkLst>
        </pc:spChg>
        <pc:spChg chg="add mod">
          <ac:chgData name="Calistas Chimuka" userId="2dd7538cbb704ef9" providerId="LiveId" clId="{CCE0F789-B1E2-472F-8274-47EBC0EDADFB}" dt="2023-04-20T11:37:08.199" v="823" actId="1037"/>
          <ac:spMkLst>
            <pc:docMk/>
            <pc:sldMk cId="0" sldId="260"/>
            <ac:spMk id="46" creationId="{CC3E9DDA-1083-5F20-9932-8835B942C58C}"/>
          </ac:spMkLst>
        </pc:spChg>
        <pc:spChg chg="add mod">
          <ac:chgData name="Calistas Chimuka" userId="2dd7538cbb704ef9" providerId="LiveId" clId="{CCE0F789-B1E2-472F-8274-47EBC0EDADFB}" dt="2023-04-20T11:30:46.654" v="783" actId="14100"/>
          <ac:spMkLst>
            <pc:docMk/>
            <pc:sldMk cId="0" sldId="260"/>
            <ac:spMk id="48" creationId="{672EE901-3DE4-2F07-26E2-4F050C320BA2}"/>
          </ac:spMkLst>
        </pc:spChg>
        <pc:grpChg chg="mod">
          <ac:chgData name="Calistas Chimuka" userId="2dd7538cbb704ef9" providerId="LiveId" clId="{CCE0F789-B1E2-472F-8274-47EBC0EDADFB}" dt="2023-04-20T11:30:04.507" v="777" actId="1076"/>
          <ac:grpSpMkLst>
            <pc:docMk/>
            <pc:sldMk cId="0" sldId="260"/>
            <ac:grpSpMk id="2" creationId="{00000000-0000-0000-0000-000000000000}"/>
          </ac:grpSpMkLst>
        </pc:grpChg>
        <pc:grpChg chg="mod">
          <ac:chgData name="Calistas Chimuka" userId="2dd7538cbb704ef9" providerId="LiveId" clId="{CCE0F789-B1E2-472F-8274-47EBC0EDADFB}" dt="2023-04-20T11:09:03.246" v="682" actId="1036"/>
          <ac:grpSpMkLst>
            <pc:docMk/>
            <pc:sldMk cId="0" sldId="260"/>
            <ac:grpSpMk id="16" creationId="{00000000-0000-0000-0000-000000000000}"/>
          </ac:grpSpMkLst>
        </pc:grpChg>
        <pc:grpChg chg="mod">
          <ac:chgData name="Calistas Chimuka" userId="2dd7538cbb704ef9" providerId="LiveId" clId="{CCE0F789-B1E2-472F-8274-47EBC0EDADFB}" dt="2023-04-20T11:09:03.246" v="682" actId="1036"/>
          <ac:grpSpMkLst>
            <pc:docMk/>
            <pc:sldMk cId="0" sldId="260"/>
            <ac:grpSpMk id="18" creationId="{00000000-0000-0000-0000-000000000000}"/>
          </ac:grpSpMkLst>
        </pc:grpChg>
        <pc:grpChg chg="mod">
          <ac:chgData name="Calistas Chimuka" userId="2dd7538cbb704ef9" providerId="LiveId" clId="{CCE0F789-B1E2-472F-8274-47EBC0EDADFB}" dt="2023-04-20T11:08:48.248" v="670" actId="1036"/>
          <ac:grpSpMkLst>
            <pc:docMk/>
            <pc:sldMk cId="0" sldId="260"/>
            <ac:grpSpMk id="21" creationId="{00000000-0000-0000-0000-000000000000}"/>
          </ac:grpSpMkLst>
        </pc:grpChg>
        <pc:grpChg chg="mod">
          <ac:chgData name="Calistas Chimuka" userId="2dd7538cbb704ef9" providerId="LiveId" clId="{CCE0F789-B1E2-472F-8274-47EBC0EDADFB}" dt="2023-04-20T11:08:48.248" v="670" actId="1036"/>
          <ac:grpSpMkLst>
            <pc:docMk/>
            <pc:sldMk cId="0" sldId="260"/>
            <ac:grpSpMk id="23" creationId="{00000000-0000-0000-0000-000000000000}"/>
          </ac:grpSpMkLst>
        </pc:grpChg>
        <pc:grpChg chg="mod">
          <ac:chgData name="Calistas Chimuka" userId="2dd7538cbb704ef9" providerId="LiveId" clId="{CCE0F789-B1E2-472F-8274-47EBC0EDADFB}" dt="2023-04-20T11:08:15.833" v="663" actId="1035"/>
          <ac:grpSpMkLst>
            <pc:docMk/>
            <pc:sldMk cId="0" sldId="260"/>
            <ac:grpSpMk id="26" creationId="{00000000-0000-0000-0000-000000000000}"/>
          </ac:grpSpMkLst>
        </pc:grpChg>
        <pc:grpChg chg="mod">
          <ac:chgData name="Calistas Chimuka" userId="2dd7538cbb704ef9" providerId="LiveId" clId="{CCE0F789-B1E2-472F-8274-47EBC0EDADFB}" dt="2023-04-20T11:08:15.833" v="663" actId="1035"/>
          <ac:grpSpMkLst>
            <pc:docMk/>
            <pc:sldMk cId="0" sldId="260"/>
            <ac:grpSpMk id="28" creationId="{00000000-0000-0000-0000-000000000000}"/>
          </ac:grpSpMkLst>
        </pc:grpChg>
        <pc:grpChg chg="add mod">
          <ac:chgData name="Calistas Chimuka" userId="2dd7538cbb704ef9" providerId="LiveId" clId="{CCE0F789-B1E2-472F-8274-47EBC0EDADFB}" dt="2023-04-20T11:05:25.576" v="508" actId="571"/>
          <ac:grpSpMkLst>
            <pc:docMk/>
            <pc:sldMk cId="0" sldId="260"/>
            <ac:grpSpMk id="33" creationId="{33FB5BE5-A1C6-7255-9E0F-8E00295CA8D9}"/>
          </ac:grpSpMkLst>
        </pc:grpChg>
        <pc:grpChg chg="add mod">
          <ac:chgData name="Calistas Chimuka" userId="2dd7538cbb704ef9" providerId="LiveId" clId="{CCE0F789-B1E2-472F-8274-47EBC0EDADFB}" dt="2023-04-20T11:05:25.576" v="508" actId="571"/>
          <ac:grpSpMkLst>
            <pc:docMk/>
            <pc:sldMk cId="0" sldId="260"/>
            <ac:grpSpMk id="36" creationId="{F24F700A-625E-EE8C-AEC9-DC2865B45E40}"/>
          </ac:grpSpMkLst>
        </pc:grpChg>
        <pc:grpChg chg="add mod">
          <ac:chgData name="Calistas Chimuka" userId="2dd7538cbb704ef9" providerId="LiveId" clId="{CCE0F789-B1E2-472F-8274-47EBC0EDADFB}" dt="2023-04-20T11:09:28.517" v="725" actId="1036"/>
          <ac:grpSpMkLst>
            <pc:docMk/>
            <pc:sldMk cId="0" sldId="260"/>
            <ac:grpSpMk id="41" creationId="{F4D466E4-F793-E49B-9A8D-C3768505E2D1}"/>
          </ac:grpSpMkLst>
        </pc:grpChg>
        <pc:grpChg chg="add del mod">
          <ac:chgData name="Calistas Chimuka" userId="2dd7538cbb704ef9" providerId="LiveId" clId="{CCE0F789-B1E2-472F-8274-47EBC0EDADFB}" dt="2023-04-20T11:27:38.211" v="773" actId="478"/>
          <ac:grpSpMkLst>
            <pc:docMk/>
            <pc:sldMk cId="0" sldId="260"/>
            <ac:grpSpMk id="43" creationId="{3852AFC8-AFF9-D6AF-A00D-133EAC3865D6}"/>
          </ac:grpSpMkLst>
        </pc:grpChg>
        <pc:picChg chg="add del mod">
          <ac:chgData name="Calistas Chimuka" userId="2dd7538cbb704ef9" providerId="LiveId" clId="{CCE0F789-B1E2-472F-8274-47EBC0EDADFB}" dt="2023-04-24T12:33:40.940" v="3019"/>
          <ac:picMkLst>
            <pc:docMk/>
            <pc:sldMk cId="0" sldId="260"/>
            <ac:picMk id="34" creationId="{A8943081-693A-975C-E96A-516328E36540}"/>
          </ac:picMkLst>
        </pc:picChg>
        <pc:picChg chg="add mod">
          <ac:chgData name="Calistas Chimuka" userId="2dd7538cbb704ef9" providerId="LiveId" clId="{CCE0F789-B1E2-472F-8274-47EBC0EDADFB}" dt="2023-04-20T11:29:18.045" v="775" actId="1076"/>
          <ac:picMkLst>
            <pc:docMk/>
            <pc:sldMk cId="0" sldId="260"/>
            <ac:picMk id="47" creationId="{7F6BE373-4330-040F-105B-B07BB5C22D4A}"/>
          </ac:picMkLst>
        </pc:picChg>
      </pc:sldChg>
      <pc:sldChg chg="addSp delSp modSp mod modTransition modAnim">
        <pc:chgData name="Calistas Chimuka" userId="2dd7538cbb704ef9" providerId="LiveId" clId="{CCE0F789-B1E2-472F-8274-47EBC0EDADFB}" dt="2023-04-24T12:33:46.194" v="3020"/>
        <pc:sldMkLst>
          <pc:docMk/>
          <pc:sldMk cId="0" sldId="261"/>
        </pc:sldMkLst>
        <pc:spChg chg="add mod">
          <ac:chgData name="Calistas Chimuka" userId="2dd7538cbb704ef9" providerId="LiveId" clId="{CCE0F789-B1E2-472F-8274-47EBC0EDADFB}" dt="2023-04-20T11:57:16.871" v="1208" actId="1076"/>
          <ac:spMkLst>
            <pc:docMk/>
            <pc:sldMk cId="0" sldId="261"/>
            <ac:spMk id="39" creationId="{6A3539E9-CBEB-A032-292F-0E5FFEE8937A}"/>
          </ac:spMkLst>
        </pc:spChg>
        <pc:spChg chg="add mod">
          <ac:chgData name="Calistas Chimuka" userId="2dd7538cbb704ef9" providerId="LiveId" clId="{CCE0F789-B1E2-472F-8274-47EBC0EDADFB}" dt="2023-04-20T11:57:33.896" v="1212" actId="1076"/>
          <ac:spMkLst>
            <pc:docMk/>
            <pc:sldMk cId="0" sldId="261"/>
            <ac:spMk id="40" creationId="{A7F0670C-17E1-26B6-9360-66041C2C034E}"/>
          </ac:spMkLst>
        </pc:spChg>
        <pc:spChg chg="add mod">
          <ac:chgData name="Calistas Chimuka" userId="2dd7538cbb704ef9" providerId="LiveId" clId="{CCE0F789-B1E2-472F-8274-47EBC0EDADFB}" dt="2023-04-20T11:57:47.490" v="1216" actId="1076"/>
          <ac:spMkLst>
            <pc:docMk/>
            <pc:sldMk cId="0" sldId="261"/>
            <ac:spMk id="41" creationId="{522DBF9B-5733-2EDA-A4A9-65C96D62D973}"/>
          </ac:spMkLst>
        </pc:spChg>
        <pc:spChg chg="add mod">
          <ac:chgData name="Calistas Chimuka" userId="2dd7538cbb704ef9" providerId="LiveId" clId="{CCE0F789-B1E2-472F-8274-47EBC0EDADFB}" dt="2023-04-20T11:58:01.856" v="1219" actId="1076"/>
          <ac:spMkLst>
            <pc:docMk/>
            <pc:sldMk cId="0" sldId="261"/>
            <ac:spMk id="42" creationId="{A7C38A1C-C6BD-99E4-6C2E-D8645413AB7A}"/>
          </ac:spMkLst>
        </pc:spChg>
        <pc:spChg chg="add mod">
          <ac:chgData name="Calistas Chimuka" userId="2dd7538cbb704ef9" providerId="LiveId" clId="{CCE0F789-B1E2-472F-8274-47EBC0EDADFB}" dt="2023-04-20T11:58:21.625" v="1223" actId="313"/>
          <ac:spMkLst>
            <pc:docMk/>
            <pc:sldMk cId="0" sldId="261"/>
            <ac:spMk id="43" creationId="{CAE7E5D1-C976-953B-4B42-1FDDFFC9EDB1}"/>
          </ac:spMkLst>
        </pc:spChg>
        <pc:picChg chg="add del mod">
          <ac:chgData name="Calistas Chimuka" userId="2dd7538cbb704ef9" providerId="LiveId" clId="{CCE0F789-B1E2-472F-8274-47EBC0EDADFB}" dt="2023-04-24T12:33:46.194" v="3020"/>
          <ac:picMkLst>
            <pc:docMk/>
            <pc:sldMk cId="0" sldId="261"/>
            <ac:picMk id="45" creationId="{3C79CF80-787A-70E5-95D7-8D64BC5142AA}"/>
          </ac:picMkLst>
        </pc:picChg>
      </pc:sldChg>
      <pc:sldChg chg="addSp delSp modSp del mod modTransition modAnim modNotesTx">
        <pc:chgData name="Calistas Chimuka" userId="2dd7538cbb704ef9" providerId="LiveId" clId="{CCE0F789-B1E2-472F-8274-47EBC0EDADFB}" dt="2023-04-24T12:33:56.670" v="3021"/>
        <pc:sldMkLst>
          <pc:docMk/>
          <pc:sldMk cId="0" sldId="262"/>
        </pc:sldMkLst>
        <pc:spChg chg="mod">
          <ac:chgData name="Calistas Chimuka" userId="2dd7538cbb704ef9" providerId="LiveId" clId="{CCE0F789-B1E2-472F-8274-47EBC0EDADFB}" dt="2023-04-21T10:58:48.616" v="2936" actId="1076"/>
          <ac:spMkLst>
            <pc:docMk/>
            <pc:sldMk cId="0" sldId="262"/>
            <ac:spMk id="3" creationId="{00000000-0000-0000-0000-000000000000}"/>
          </ac:spMkLst>
        </pc:spChg>
        <pc:spChg chg="add mod">
          <ac:chgData name="Calistas Chimuka" userId="2dd7538cbb704ef9" providerId="LiveId" clId="{CCE0F789-B1E2-472F-8274-47EBC0EDADFB}" dt="2023-04-21T10:59:12.751" v="2940" actId="12788"/>
          <ac:spMkLst>
            <pc:docMk/>
            <pc:sldMk cId="0" sldId="262"/>
            <ac:spMk id="14" creationId="{27CAEC36-8A73-2003-72C5-DE26CE4F73C6}"/>
          </ac:spMkLst>
        </pc:spChg>
        <pc:spChg chg="add mod">
          <ac:chgData name="Calistas Chimuka" userId="2dd7538cbb704ef9" providerId="LiveId" clId="{CCE0F789-B1E2-472F-8274-47EBC0EDADFB}" dt="2023-04-20T12:43:04.491" v="1296" actId="14100"/>
          <ac:spMkLst>
            <pc:docMk/>
            <pc:sldMk cId="0" sldId="262"/>
            <ac:spMk id="14" creationId="{7B8EC515-49B4-58B1-69F1-272C70276788}"/>
          </ac:spMkLst>
        </pc:spChg>
        <pc:spChg chg="add mod">
          <ac:chgData name="Calistas Chimuka" userId="2dd7538cbb704ef9" providerId="LiveId" clId="{CCE0F789-B1E2-472F-8274-47EBC0EDADFB}" dt="2023-04-21T10:59:12.751" v="2940" actId="12788"/>
          <ac:spMkLst>
            <pc:docMk/>
            <pc:sldMk cId="0" sldId="262"/>
            <ac:spMk id="15" creationId="{49515D75-BD5C-F996-20D1-79AA53F6DE12}"/>
          </ac:spMkLst>
        </pc:spChg>
        <pc:spChg chg="add mod">
          <ac:chgData name="Calistas Chimuka" userId="2dd7538cbb704ef9" providerId="LiveId" clId="{CCE0F789-B1E2-472F-8274-47EBC0EDADFB}" dt="2023-04-20T12:44:29.927" v="1298" actId="571"/>
          <ac:spMkLst>
            <pc:docMk/>
            <pc:sldMk cId="0" sldId="262"/>
            <ac:spMk id="15" creationId="{B4260C7A-0156-E581-9588-02E68CBAFCCF}"/>
          </ac:spMkLst>
        </pc:spChg>
        <pc:spChg chg="add mod">
          <ac:chgData name="Calistas Chimuka" userId="2dd7538cbb704ef9" providerId="LiveId" clId="{CCE0F789-B1E2-472F-8274-47EBC0EDADFB}" dt="2023-04-21T10:59:21.901" v="2941" actId="1076"/>
          <ac:spMkLst>
            <pc:docMk/>
            <pc:sldMk cId="0" sldId="262"/>
            <ac:spMk id="16" creationId="{47ADF336-8DC6-19DE-9BD9-8BEC83B15096}"/>
          </ac:spMkLst>
        </pc:spChg>
        <pc:picChg chg="add del mod">
          <ac:chgData name="Calistas Chimuka" userId="2dd7538cbb704ef9" providerId="LiveId" clId="{CCE0F789-B1E2-472F-8274-47EBC0EDADFB}" dt="2023-04-24T12:33:56.670" v="3021"/>
          <ac:picMkLst>
            <pc:docMk/>
            <pc:sldMk cId="0" sldId="262"/>
            <ac:picMk id="18" creationId="{D31BF5E8-F39B-F94B-050E-3780FBFAEA8C}"/>
          </ac:picMkLst>
        </pc:picChg>
      </pc:sldChg>
      <pc:sldChg chg="addSp delSp modSp mod modTransition modAnim modNotesTx">
        <pc:chgData name="Calistas Chimuka" userId="2dd7538cbb704ef9" providerId="LiveId" clId="{CCE0F789-B1E2-472F-8274-47EBC0EDADFB}" dt="2023-04-24T12:34:04.515" v="3022"/>
        <pc:sldMkLst>
          <pc:docMk/>
          <pc:sldMk cId="0" sldId="263"/>
        </pc:sldMkLst>
        <pc:spChg chg="mod">
          <ac:chgData name="Calistas Chimuka" userId="2dd7538cbb704ef9" providerId="LiveId" clId="{CCE0F789-B1E2-472F-8274-47EBC0EDADFB}" dt="2023-04-20T12:31:44.478" v="1249" actId="1076"/>
          <ac:spMkLst>
            <pc:docMk/>
            <pc:sldMk cId="0" sldId="263"/>
            <ac:spMk id="22" creationId="{00000000-0000-0000-0000-000000000000}"/>
          </ac:spMkLst>
        </pc:spChg>
        <pc:spChg chg="add mod">
          <ac:chgData name="Calistas Chimuka" userId="2dd7538cbb704ef9" providerId="LiveId" clId="{CCE0F789-B1E2-472F-8274-47EBC0EDADFB}" dt="2023-04-20T12:32:48.685" v="1260" actId="1076"/>
          <ac:spMkLst>
            <pc:docMk/>
            <pc:sldMk cId="0" sldId="263"/>
            <ac:spMk id="28" creationId="{78BDE446-1209-1BE7-5AD9-B9BCA652C95C}"/>
          </ac:spMkLst>
        </pc:spChg>
        <pc:spChg chg="add mod">
          <ac:chgData name="Calistas Chimuka" userId="2dd7538cbb704ef9" providerId="LiveId" clId="{CCE0F789-B1E2-472F-8274-47EBC0EDADFB}" dt="2023-04-21T10:04:03.243" v="2791" actId="1076"/>
          <ac:spMkLst>
            <pc:docMk/>
            <pc:sldMk cId="0" sldId="263"/>
            <ac:spMk id="29" creationId="{FCA3868B-8586-3643-4B13-066D6079EC9B}"/>
          </ac:spMkLst>
        </pc:spChg>
        <pc:spChg chg="add del mod">
          <ac:chgData name="Calistas Chimuka" userId="2dd7538cbb704ef9" providerId="LiveId" clId="{CCE0F789-B1E2-472F-8274-47EBC0EDADFB}" dt="2023-04-20T13:02:03.729" v="1458" actId="21"/>
          <ac:spMkLst>
            <pc:docMk/>
            <pc:sldMk cId="0" sldId="263"/>
            <ac:spMk id="30" creationId="{FA3C8720-6B91-462A-D878-CED8C318C024}"/>
          </ac:spMkLst>
        </pc:spChg>
        <pc:grpChg chg="mod">
          <ac:chgData name="Calistas Chimuka" userId="2dd7538cbb704ef9" providerId="LiveId" clId="{CCE0F789-B1E2-472F-8274-47EBC0EDADFB}" dt="2023-04-21T10:03:58.722" v="2790" actId="1076"/>
          <ac:grpSpMkLst>
            <pc:docMk/>
            <pc:sldMk cId="0" sldId="263"/>
            <ac:grpSpMk id="2" creationId="{00000000-0000-0000-0000-000000000000}"/>
          </ac:grpSpMkLst>
        </pc:grpChg>
        <pc:graphicFrameChg chg="add mod">
          <ac:chgData name="Calistas Chimuka" userId="2dd7538cbb704ef9" providerId="LiveId" clId="{CCE0F789-B1E2-472F-8274-47EBC0EDADFB}" dt="2023-04-21T10:03:36.312" v="2639" actId="1076"/>
          <ac:graphicFrameMkLst>
            <pc:docMk/>
            <pc:sldMk cId="0" sldId="263"/>
            <ac:graphicFrameMk id="27" creationId="{543875BD-3365-F5DB-F477-835EABFA2EF2}"/>
          </ac:graphicFrameMkLst>
        </pc:graphicFrameChg>
        <pc:picChg chg="add del mod">
          <ac:chgData name="Calistas Chimuka" userId="2dd7538cbb704ef9" providerId="LiveId" clId="{CCE0F789-B1E2-472F-8274-47EBC0EDADFB}" dt="2023-04-24T12:34:04.515" v="3022"/>
          <ac:picMkLst>
            <pc:docMk/>
            <pc:sldMk cId="0" sldId="263"/>
            <ac:picMk id="31" creationId="{4656F155-89A0-6AEC-567D-A2F16BB440F3}"/>
          </ac:picMkLst>
        </pc:picChg>
      </pc:sldChg>
      <pc:sldChg chg="addSp delSp modSp mod modTransition modAnim">
        <pc:chgData name="Calistas Chimuka" userId="2dd7538cbb704ef9" providerId="LiveId" clId="{CCE0F789-B1E2-472F-8274-47EBC0EDADFB}" dt="2023-04-24T12:34:18.870" v="3024"/>
        <pc:sldMkLst>
          <pc:docMk/>
          <pc:sldMk cId="0" sldId="265"/>
        </pc:sldMkLst>
        <pc:spChg chg="add mod">
          <ac:chgData name="Calistas Chimuka" userId="2dd7538cbb704ef9" providerId="LiveId" clId="{CCE0F789-B1E2-472F-8274-47EBC0EDADFB}" dt="2023-04-21T11:00:34.687" v="3013" actId="20577"/>
          <ac:spMkLst>
            <pc:docMk/>
            <pc:sldMk cId="0" sldId="265"/>
            <ac:spMk id="17" creationId="{93ADBF97-F3C0-3001-89EA-014D12043C78}"/>
          </ac:spMkLst>
        </pc:spChg>
        <pc:picChg chg="add del mod">
          <ac:chgData name="Calistas Chimuka" userId="2dd7538cbb704ef9" providerId="LiveId" clId="{CCE0F789-B1E2-472F-8274-47EBC0EDADFB}" dt="2023-04-24T12:34:18.870" v="3024"/>
          <ac:picMkLst>
            <pc:docMk/>
            <pc:sldMk cId="0" sldId="265"/>
            <ac:picMk id="19" creationId="{F5909228-4E27-6B7A-CC55-49AC71ACFF58}"/>
          </ac:picMkLst>
        </pc:picChg>
      </pc:sldChg>
      <pc:sldChg chg="addSp delSp modSp modTransition modAnim">
        <pc:chgData name="Calistas Chimuka" userId="2dd7538cbb704ef9" providerId="LiveId" clId="{CCE0F789-B1E2-472F-8274-47EBC0EDADFB}" dt="2023-04-24T12:34:28.788" v="3025"/>
        <pc:sldMkLst>
          <pc:docMk/>
          <pc:sldMk cId="0" sldId="266"/>
        </pc:sldMkLst>
        <pc:picChg chg="add del mod">
          <ac:chgData name="Calistas Chimuka" userId="2dd7538cbb704ef9" providerId="LiveId" clId="{CCE0F789-B1E2-472F-8274-47EBC0EDADFB}" dt="2023-04-24T12:34:28.788" v="3025"/>
          <ac:picMkLst>
            <pc:docMk/>
            <pc:sldMk cId="0" sldId="266"/>
            <ac:picMk id="25" creationId="{A8DC6DAC-5837-67A3-EC56-EF5865FED86E}"/>
          </ac:picMkLst>
        </pc:picChg>
      </pc:sldChg>
      <pc:sldChg chg="addSp delSp modSp del mod modTransition modAnim modNotesTx">
        <pc:chgData name="Calistas Chimuka" userId="2dd7538cbb704ef9" providerId="LiveId" clId="{CCE0F789-B1E2-472F-8274-47EBC0EDADFB}" dt="2023-04-24T12:34:11.148" v="3023"/>
        <pc:sldMkLst>
          <pc:docMk/>
          <pc:sldMk cId="2453851658" sldId="267"/>
        </pc:sldMkLst>
        <pc:spChg chg="add del mod">
          <ac:chgData name="Calistas Chimuka" userId="2dd7538cbb704ef9" providerId="LiveId" clId="{CCE0F789-B1E2-472F-8274-47EBC0EDADFB}" dt="2023-04-21T10:11:16.498" v="2796" actId="478"/>
          <ac:spMkLst>
            <pc:docMk/>
            <pc:sldMk cId="2453851658" sldId="267"/>
            <ac:spMk id="28" creationId="{200967FA-944D-8CFD-7AC5-F50119E830E5}"/>
          </ac:spMkLst>
        </pc:spChg>
        <pc:spChg chg="add del mod">
          <ac:chgData name="Calistas Chimuka" userId="2dd7538cbb704ef9" providerId="LiveId" clId="{CCE0F789-B1E2-472F-8274-47EBC0EDADFB}" dt="2023-04-21T10:11:11.078" v="2795" actId="478"/>
          <ac:spMkLst>
            <pc:docMk/>
            <pc:sldMk cId="2453851658" sldId="267"/>
            <ac:spMk id="29" creationId="{EC7D6857-89A2-BE37-0348-19499A304F24}"/>
          </ac:spMkLst>
        </pc:spChg>
        <pc:graphicFrameChg chg="add del mod">
          <ac:chgData name="Calistas Chimuka" userId="2dd7538cbb704ef9" providerId="LiveId" clId="{CCE0F789-B1E2-472F-8274-47EBC0EDADFB}" dt="2023-04-21T10:11:00.072" v="2793" actId="478"/>
          <ac:graphicFrameMkLst>
            <pc:docMk/>
            <pc:sldMk cId="2453851658" sldId="267"/>
            <ac:graphicFrameMk id="27" creationId="{00ADE7BC-9A00-B60F-2802-9EA7ACB50E11}"/>
          </ac:graphicFrameMkLst>
        </pc:graphicFrameChg>
        <pc:graphicFrameChg chg="add mod">
          <ac:chgData name="Calistas Chimuka" userId="2dd7538cbb704ef9" providerId="LiveId" clId="{CCE0F789-B1E2-472F-8274-47EBC0EDADFB}" dt="2023-04-21T10:13:06.747" v="2895" actId="1076"/>
          <ac:graphicFrameMkLst>
            <pc:docMk/>
            <pc:sldMk cId="2453851658" sldId="267"/>
            <ac:graphicFrameMk id="30" creationId="{EF0DA327-53EE-2E8B-9D72-2E23C1B77525}"/>
          </ac:graphicFrameMkLst>
        </pc:graphicFrameChg>
        <pc:picChg chg="add del mod">
          <ac:chgData name="Calistas Chimuka" userId="2dd7538cbb704ef9" providerId="LiveId" clId="{CCE0F789-B1E2-472F-8274-47EBC0EDADFB}" dt="2023-04-24T12:34:11.148" v="3023"/>
          <ac:picMkLst>
            <pc:docMk/>
            <pc:sldMk cId="2453851658" sldId="267"/>
            <ac:picMk id="28" creationId="{3489FD06-D0F5-DA44-EEE6-F175EABF7EAB}"/>
          </ac:picMkLst>
        </pc:picChg>
      </pc:sldChg>
      <pc:sldChg chg="new del">
        <pc:chgData name="Calistas Chimuka" userId="2dd7538cbb704ef9" providerId="LiveId" clId="{CCE0F789-B1E2-472F-8274-47EBC0EDADFB}" dt="2023-04-20T12:59:34.416" v="1456" actId="680"/>
        <pc:sldMkLst>
          <pc:docMk/>
          <pc:sldMk cId="3760290179" sldId="267"/>
        </pc:sldMkLst>
      </pc:sldChg>
      <pc:sldChg chg="del">
        <pc:chgData name="Calistas Chimuka" userId="2dd7538cbb704ef9" providerId="LiveId" clId="{CCE0F789-B1E2-472F-8274-47EBC0EDADFB}" dt="2023-04-21T09:41:50.655" v="2314" actId="2696"/>
        <pc:sldMkLst>
          <pc:docMk/>
          <pc:sldMk cId="270585801" sldId="268"/>
        </pc:sldMkLst>
      </pc:sldChg>
      <pc:sldChg chg="add del">
        <pc:chgData name="Calistas Chimuka" userId="2dd7538cbb704ef9" providerId="LiveId" clId="{CCE0F789-B1E2-472F-8274-47EBC0EDADFB}" dt="2023-04-21T08:18:07.936" v="1636" actId="2890"/>
        <pc:sldMkLst>
          <pc:docMk/>
          <pc:sldMk cId="1906725562" sldId="269"/>
        </pc:sldMkLst>
      </pc:sldChg>
      <pc:sldChg chg="addSp modSp del mod modNotesTx">
        <pc:chgData name="Calistas Chimuka" userId="2dd7538cbb704ef9" providerId="LiveId" clId="{CCE0F789-B1E2-472F-8274-47EBC0EDADFB}" dt="2023-04-21T10:04:57.550" v="2792" actId="2696"/>
        <pc:sldMkLst>
          <pc:docMk/>
          <pc:sldMk cId="3377062804" sldId="269"/>
        </pc:sldMkLst>
        <pc:spChg chg="add mod">
          <ac:chgData name="Calistas Chimuka" userId="2dd7538cbb704ef9" providerId="LiveId" clId="{CCE0F789-B1E2-472F-8274-47EBC0EDADFB}" dt="2023-04-21T09:19:55.994" v="1971" actId="1035"/>
          <ac:spMkLst>
            <pc:docMk/>
            <pc:sldMk cId="3377062804" sldId="269"/>
            <ac:spMk id="28" creationId="{4594BDD3-5A0A-9A04-6819-D26D5021A4C5}"/>
          </ac:spMkLst>
        </pc:spChg>
        <pc:spChg chg="add mod">
          <ac:chgData name="Calistas Chimuka" userId="2dd7538cbb704ef9" providerId="LiveId" clId="{CCE0F789-B1E2-472F-8274-47EBC0EDADFB}" dt="2023-04-21T09:26:10.983" v="1983" actId="1076"/>
          <ac:spMkLst>
            <pc:docMk/>
            <pc:sldMk cId="3377062804" sldId="269"/>
            <ac:spMk id="29" creationId="{74BA1C57-3578-B84C-85F5-67374E5A61CF}"/>
          </ac:spMkLst>
        </pc:spChg>
        <pc:spChg chg="add mod">
          <ac:chgData name="Calistas Chimuka" userId="2dd7538cbb704ef9" providerId="LiveId" clId="{CCE0F789-B1E2-472F-8274-47EBC0EDADFB}" dt="2023-04-21T09:28:20.445" v="2008" actId="2085"/>
          <ac:spMkLst>
            <pc:docMk/>
            <pc:sldMk cId="3377062804" sldId="269"/>
            <ac:spMk id="30" creationId="{9FCBE290-B19D-0B77-85EB-D2471EB4FE67}"/>
          </ac:spMkLst>
        </pc:spChg>
        <pc:graphicFrameChg chg="add mod">
          <ac:chgData name="Calistas Chimuka" userId="2dd7538cbb704ef9" providerId="LiveId" clId="{CCE0F789-B1E2-472F-8274-47EBC0EDADFB}" dt="2023-04-21T09:36:55.398" v="2313" actId="207"/>
          <ac:graphicFrameMkLst>
            <pc:docMk/>
            <pc:sldMk cId="3377062804" sldId="269"/>
            <ac:graphicFrameMk id="27" creationId="{543875BD-3365-F5DB-F477-835EABFA2EF2}"/>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 Wookbook.xlsx]Pivot table!PivotTable1</c:name>
    <c:fmtId val="-1"/>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a:t>Top 5 Content Categories</a:t>
            </a:r>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FFFF00"/>
          </a:solidFill>
          <a:ln>
            <a:noFill/>
          </a:ln>
          <a:effectLst/>
        </c:spPr>
      </c:pivotFmt>
      <c:pivotFmt>
        <c:idx val="2"/>
        <c:spPr>
          <a:solidFill>
            <a:srgbClr val="FFFF00"/>
          </a:solidFill>
          <a:ln>
            <a:noFill/>
          </a:ln>
          <a:effectLst/>
        </c:spPr>
      </c:pivotFmt>
      <c:pivotFmt>
        <c:idx val="3"/>
        <c:spPr>
          <a:solidFill>
            <a:srgbClr val="FFFF00"/>
          </a:solidFill>
          <a:ln>
            <a:noFill/>
          </a:ln>
          <a:effectLst/>
        </c:spPr>
      </c:pivotFmt>
      <c:pivotFmt>
        <c:idx val="4"/>
        <c:spPr>
          <a:solidFill>
            <a:srgbClr val="FFFF00"/>
          </a:solidFill>
          <a:ln>
            <a:noFill/>
          </a:ln>
          <a:effectLst/>
        </c:spPr>
      </c:pivotFmt>
      <c:pivotFmt>
        <c:idx val="5"/>
        <c:spPr>
          <a:solidFill>
            <a:srgbClr val="FFFF00"/>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rgbClr val="FFFF00"/>
          </a:solidFill>
          <a:ln>
            <a:noFill/>
          </a:ln>
          <a:effectLst/>
        </c:spPr>
      </c:pivotFmt>
      <c:pivotFmt>
        <c:idx val="8"/>
        <c:spPr>
          <a:solidFill>
            <a:srgbClr val="FFFF00"/>
          </a:solidFill>
          <a:ln>
            <a:noFill/>
          </a:ln>
          <a:effectLst/>
        </c:spPr>
      </c:pivotFmt>
      <c:pivotFmt>
        <c:idx val="9"/>
        <c:spPr>
          <a:solidFill>
            <a:srgbClr val="FFFF00"/>
          </a:solidFill>
          <a:ln>
            <a:noFill/>
          </a:ln>
          <a:effectLst/>
        </c:spPr>
      </c:pivotFmt>
      <c:pivotFmt>
        <c:idx val="10"/>
        <c:spPr>
          <a:solidFill>
            <a:srgbClr val="FFFF00"/>
          </a:solidFill>
          <a:ln>
            <a:noFill/>
          </a:ln>
          <a:effectLst/>
        </c:spPr>
      </c:pivotFmt>
      <c:pivotFmt>
        <c:idx val="11"/>
        <c:spPr>
          <a:solidFill>
            <a:srgbClr val="FFFF00"/>
          </a:solidFill>
          <a:ln>
            <a:noFill/>
          </a:ln>
          <a:effectLst/>
        </c:spPr>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rgbClr val="FFFF00"/>
          </a:solidFill>
          <a:ln>
            <a:noFill/>
          </a:ln>
          <a:effectLst/>
        </c:spPr>
      </c:pivotFmt>
      <c:pivotFmt>
        <c:idx val="14"/>
        <c:spPr>
          <a:solidFill>
            <a:srgbClr val="FFFF00"/>
          </a:solidFill>
          <a:ln>
            <a:noFill/>
          </a:ln>
          <a:effectLst/>
        </c:spPr>
      </c:pivotFmt>
      <c:pivotFmt>
        <c:idx val="15"/>
        <c:spPr>
          <a:solidFill>
            <a:srgbClr val="FFFF00"/>
          </a:solidFill>
          <a:ln>
            <a:noFill/>
          </a:ln>
          <a:effectLst/>
        </c:spPr>
      </c:pivotFmt>
      <c:pivotFmt>
        <c:idx val="16"/>
        <c:spPr>
          <a:solidFill>
            <a:srgbClr val="FFFF00"/>
          </a:solidFill>
          <a:ln>
            <a:noFill/>
          </a:ln>
          <a:effectLst/>
        </c:spPr>
      </c:pivotFmt>
      <c:pivotFmt>
        <c:idx val="17"/>
        <c:spPr>
          <a:solidFill>
            <a:srgbClr val="FFFF00"/>
          </a:solidFill>
          <a:ln>
            <a:noFill/>
          </a:ln>
          <a:effectLst/>
        </c:spPr>
      </c:pivotFmt>
    </c:pivotFmts>
    <c:plotArea>
      <c:layout>
        <c:manualLayout>
          <c:layoutTarget val="inner"/>
          <c:xMode val="edge"/>
          <c:yMode val="edge"/>
          <c:x val="8.6105109847347219E-2"/>
          <c:y val="0.21198416105455742"/>
          <c:w val="0.67688884704389929"/>
          <c:h val="0.51611967387055346"/>
        </c:manualLayout>
      </c:layout>
      <c:barChart>
        <c:barDir val="col"/>
        <c:grouping val="clustered"/>
        <c:varyColors val="0"/>
        <c:ser>
          <c:idx val="0"/>
          <c:order val="0"/>
          <c:tx>
            <c:strRef>
              <c:f>'Pivot table'!$B$3</c:f>
              <c:strCache>
                <c:ptCount val="1"/>
                <c:pt idx="0">
                  <c:v>Total</c:v>
                </c:pt>
              </c:strCache>
            </c:strRef>
          </c:tx>
          <c:spPr>
            <a:solidFill>
              <a:srgbClr val="A100FF"/>
            </a:solidFill>
            <a:ln>
              <a:noFill/>
            </a:ln>
            <a:effectLst/>
          </c:spPr>
          <c:invertIfNegative val="0"/>
          <c:dPt>
            <c:idx val="0"/>
            <c:invertIfNegative val="0"/>
            <c:bubble3D val="0"/>
            <c:spPr>
              <a:solidFill>
                <a:srgbClr val="A100FF"/>
              </a:solidFill>
              <a:ln>
                <a:noFill/>
              </a:ln>
              <a:effectLst/>
            </c:spPr>
            <c:extLst>
              <c:ext xmlns:c16="http://schemas.microsoft.com/office/drawing/2014/chart" uri="{C3380CC4-5D6E-409C-BE32-E72D297353CC}">
                <c16:uniqueId val="{00000001-16FD-4B93-A87D-9F3B28D0350F}"/>
              </c:ext>
            </c:extLst>
          </c:dPt>
          <c:dPt>
            <c:idx val="1"/>
            <c:invertIfNegative val="0"/>
            <c:bubble3D val="0"/>
            <c:spPr>
              <a:solidFill>
                <a:srgbClr val="A100FF"/>
              </a:solidFill>
              <a:ln>
                <a:noFill/>
              </a:ln>
              <a:effectLst/>
            </c:spPr>
            <c:extLst>
              <c:ext xmlns:c16="http://schemas.microsoft.com/office/drawing/2014/chart" uri="{C3380CC4-5D6E-409C-BE32-E72D297353CC}">
                <c16:uniqueId val="{00000003-16FD-4B93-A87D-9F3B28D0350F}"/>
              </c:ext>
            </c:extLst>
          </c:dPt>
          <c:dPt>
            <c:idx val="2"/>
            <c:invertIfNegative val="0"/>
            <c:bubble3D val="0"/>
            <c:spPr>
              <a:solidFill>
                <a:srgbClr val="A100FF"/>
              </a:solidFill>
              <a:ln>
                <a:noFill/>
              </a:ln>
              <a:effectLst/>
            </c:spPr>
            <c:extLst>
              <c:ext xmlns:c16="http://schemas.microsoft.com/office/drawing/2014/chart" uri="{C3380CC4-5D6E-409C-BE32-E72D297353CC}">
                <c16:uniqueId val="{00000005-16FD-4B93-A87D-9F3B28D0350F}"/>
              </c:ext>
            </c:extLst>
          </c:dPt>
          <c:dPt>
            <c:idx val="3"/>
            <c:invertIfNegative val="0"/>
            <c:bubble3D val="0"/>
            <c:spPr>
              <a:solidFill>
                <a:srgbClr val="A100FF"/>
              </a:solidFill>
              <a:ln>
                <a:noFill/>
              </a:ln>
              <a:effectLst/>
            </c:spPr>
            <c:extLst>
              <c:ext xmlns:c16="http://schemas.microsoft.com/office/drawing/2014/chart" uri="{C3380CC4-5D6E-409C-BE32-E72D297353CC}">
                <c16:uniqueId val="{00000007-16FD-4B93-A87D-9F3B28D0350F}"/>
              </c:ext>
            </c:extLst>
          </c:dPt>
          <c:dPt>
            <c:idx val="4"/>
            <c:invertIfNegative val="0"/>
            <c:bubble3D val="0"/>
            <c:spPr>
              <a:solidFill>
                <a:srgbClr val="A100FF"/>
              </a:solidFill>
              <a:ln>
                <a:noFill/>
              </a:ln>
              <a:effectLst/>
            </c:spPr>
            <c:extLst>
              <c:ext xmlns:c16="http://schemas.microsoft.com/office/drawing/2014/chart" uri="{C3380CC4-5D6E-409C-BE32-E72D297353CC}">
                <c16:uniqueId val="{00000009-16FD-4B93-A87D-9F3B28D0350F}"/>
              </c:ext>
            </c:extLst>
          </c:dPt>
          <c:dPt>
            <c:idx val="5"/>
            <c:invertIfNegative val="0"/>
            <c:bubble3D val="0"/>
            <c:spPr>
              <a:solidFill>
                <a:srgbClr val="00B0F0"/>
              </a:solidFill>
              <a:ln>
                <a:noFill/>
              </a:ln>
              <a:effectLst/>
            </c:spPr>
            <c:extLst>
              <c:ext xmlns:c16="http://schemas.microsoft.com/office/drawing/2014/chart" uri="{C3380CC4-5D6E-409C-BE32-E72D297353CC}">
                <c16:uniqueId val="{0000000F-16FD-4B93-A87D-9F3B28D0350F}"/>
              </c:ext>
            </c:extLst>
          </c:dPt>
          <c:dPt>
            <c:idx val="6"/>
            <c:invertIfNegative val="0"/>
            <c:bubble3D val="0"/>
            <c:spPr>
              <a:solidFill>
                <a:srgbClr val="00BAFF"/>
              </a:solidFill>
              <a:ln>
                <a:noFill/>
              </a:ln>
              <a:effectLst/>
            </c:spPr>
            <c:extLst>
              <c:ext xmlns:c16="http://schemas.microsoft.com/office/drawing/2014/chart" uri="{C3380CC4-5D6E-409C-BE32-E72D297353CC}">
                <c16:uniqueId val="{0000000A-16FD-4B93-A87D-9F3B28D0350F}"/>
              </c:ext>
            </c:extLst>
          </c:dPt>
          <c:dPt>
            <c:idx val="7"/>
            <c:invertIfNegative val="0"/>
            <c:bubble3D val="0"/>
            <c:spPr>
              <a:solidFill>
                <a:srgbClr val="00B0F0"/>
              </a:solidFill>
              <a:ln>
                <a:noFill/>
              </a:ln>
              <a:effectLst/>
            </c:spPr>
            <c:extLst>
              <c:ext xmlns:c16="http://schemas.microsoft.com/office/drawing/2014/chart" uri="{C3380CC4-5D6E-409C-BE32-E72D297353CC}">
                <c16:uniqueId val="{0000000B-16FD-4B93-A87D-9F3B28D0350F}"/>
              </c:ext>
            </c:extLst>
          </c:dPt>
          <c:dPt>
            <c:idx val="8"/>
            <c:invertIfNegative val="0"/>
            <c:bubble3D val="0"/>
            <c:spPr>
              <a:solidFill>
                <a:srgbClr val="00BAFF"/>
              </a:solidFill>
              <a:ln>
                <a:noFill/>
              </a:ln>
              <a:effectLst/>
            </c:spPr>
            <c:extLst>
              <c:ext xmlns:c16="http://schemas.microsoft.com/office/drawing/2014/chart" uri="{C3380CC4-5D6E-409C-BE32-E72D297353CC}">
                <c16:uniqueId val="{00000010-16FD-4B93-A87D-9F3B28D0350F}"/>
              </c:ext>
            </c:extLst>
          </c:dPt>
          <c:dPt>
            <c:idx val="9"/>
            <c:invertIfNegative val="0"/>
            <c:bubble3D val="0"/>
            <c:spPr>
              <a:solidFill>
                <a:srgbClr val="00BAFF"/>
              </a:solidFill>
              <a:ln>
                <a:noFill/>
              </a:ln>
              <a:effectLst/>
            </c:spPr>
            <c:extLst>
              <c:ext xmlns:c16="http://schemas.microsoft.com/office/drawing/2014/chart" uri="{C3380CC4-5D6E-409C-BE32-E72D297353CC}">
                <c16:uniqueId val="{0000000C-16FD-4B93-A87D-9F3B28D0350F}"/>
              </c:ext>
            </c:extLst>
          </c:dPt>
          <c:dPt>
            <c:idx val="10"/>
            <c:invertIfNegative val="0"/>
            <c:bubble3D val="0"/>
            <c:spPr>
              <a:solidFill>
                <a:srgbClr val="00BAFF"/>
              </a:solidFill>
              <a:ln>
                <a:noFill/>
              </a:ln>
              <a:effectLst/>
            </c:spPr>
            <c:extLst>
              <c:ext xmlns:c16="http://schemas.microsoft.com/office/drawing/2014/chart" uri="{C3380CC4-5D6E-409C-BE32-E72D297353CC}">
                <c16:uniqueId val="{00000011-16FD-4B93-A87D-9F3B28D0350F}"/>
              </c:ext>
            </c:extLst>
          </c:dPt>
          <c:dPt>
            <c:idx val="11"/>
            <c:invertIfNegative val="0"/>
            <c:bubble3D val="0"/>
            <c:spPr>
              <a:solidFill>
                <a:srgbClr val="00BAFF"/>
              </a:solidFill>
              <a:ln>
                <a:noFill/>
              </a:ln>
              <a:effectLst/>
            </c:spPr>
            <c:extLst>
              <c:ext xmlns:c16="http://schemas.microsoft.com/office/drawing/2014/chart" uri="{C3380CC4-5D6E-409C-BE32-E72D297353CC}">
                <c16:uniqueId val="{00000012-16FD-4B93-A87D-9F3B28D0350F}"/>
              </c:ext>
            </c:extLst>
          </c:dPt>
          <c:dPt>
            <c:idx val="12"/>
            <c:invertIfNegative val="0"/>
            <c:bubble3D val="0"/>
            <c:spPr>
              <a:solidFill>
                <a:srgbClr val="00BAFF"/>
              </a:solidFill>
              <a:ln>
                <a:noFill/>
              </a:ln>
              <a:effectLst/>
            </c:spPr>
            <c:extLst>
              <c:ext xmlns:c16="http://schemas.microsoft.com/office/drawing/2014/chart" uri="{C3380CC4-5D6E-409C-BE32-E72D297353CC}">
                <c16:uniqueId val="{0000000D-16FD-4B93-A87D-9F3B28D0350F}"/>
              </c:ext>
            </c:extLst>
          </c:dPt>
          <c:dPt>
            <c:idx val="13"/>
            <c:invertIfNegative val="0"/>
            <c:bubble3D val="0"/>
            <c:spPr>
              <a:solidFill>
                <a:srgbClr val="00BAFF"/>
              </a:solidFill>
              <a:ln>
                <a:noFill/>
              </a:ln>
              <a:effectLst/>
            </c:spPr>
            <c:extLst>
              <c:ext xmlns:c16="http://schemas.microsoft.com/office/drawing/2014/chart" uri="{C3380CC4-5D6E-409C-BE32-E72D297353CC}">
                <c16:uniqueId val="{00000013-16FD-4B93-A87D-9F3B28D0350F}"/>
              </c:ext>
            </c:extLst>
          </c:dPt>
          <c:dPt>
            <c:idx val="14"/>
            <c:invertIfNegative val="0"/>
            <c:bubble3D val="0"/>
            <c:spPr>
              <a:solidFill>
                <a:srgbClr val="00BAFF"/>
              </a:solidFill>
              <a:ln>
                <a:noFill/>
              </a:ln>
              <a:effectLst/>
            </c:spPr>
            <c:extLst>
              <c:ext xmlns:c16="http://schemas.microsoft.com/office/drawing/2014/chart" uri="{C3380CC4-5D6E-409C-BE32-E72D297353CC}">
                <c16:uniqueId val="{00000014-16FD-4B93-A87D-9F3B28D0350F}"/>
              </c:ext>
            </c:extLst>
          </c:dPt>
          <c:dPt>
            <c:idx val="15"/>
            <c:invertIfNegative val="0"/>
            <c:bubble3D val="0"/>
            <c:spPr>
              <a:solidFill>
                <a:srgbClr val="00BAFF"/>
              </a:solidFill>
              <a:ln>
                <a:noFill/>
              </a:ln>
              <a:effectLst/>
            </c:spPr>
            <c:extLst>
              <c:ext xmlns:c16="http://schemas.microsoft.com/office/drawing/2014/chart" uri="{C3380CC4-5D6E-409C-BE32-E72D297353CC}">
                <c16:uniqueId val="{00000015-16FD-4B93-A87D-9F3B28D0350F}"/>
              </c:ext>
            </c:extLst>
          </c:dPt>
          <c:cat>
            <c:strRef>
              <c:f>'Pivot table'!$A$4:$A$20</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'Pivot table'!$B$4:$B$20</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54269</c:v>
                </c:pt>
                <c:pt idx="12">
                  <c:v>52511</c:v>
                </c:pt>
                <c:pt idx="13">
                  <c:v>50339</c:v>
                </c:pt>
                <c:pt idx="14">
                  <c:v>49619</c:v>
                </c:pt>
                <c:pt idx="15">
                  <c:v>49264</c:v>
                </c:pt>
              </c:numCache>
            </c:numRef>
          </c:val>
          <c:extLst>
            <c:ext xmlns:c16="http://schemas.microsoft.com/office/drawing/2014/chart" uri="{C3380CC4-5D6E-409C-BE32-E72D297353CC}">
              <c16:uniqueId val="{0000000E-16FD-4B93-A87D-9F3B28D0350F}"/>
            </c:ext>
          </c:extLst>
        </c:ser>
        <c:dLbls>
          <c:showLegendKey val="0"/>
          <c:showVal val="0"/>
          <c:showCatName val="0"/>
          <c:showSerName val="0"/>
          <c:showPercent val="0"/>
          <c:showBubbleSize val="0"/>
        </c:dLbls>
        <c:gapWidth val="219"/>
        <c:overlap val="-27"/>
        <c:axId val="1388565087"/>
        <c:axId val="1388566047"/>
      </c:barChart>
      <c:catAx>
        <c:axId val="1388565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88566047"/>
        <c:crosses val="autoZero"/>
        <c:auto val="1"/>
        <c:lblAlgn val="ctr"/>
        <c:lblOffset val="100"/>
        <c:noMultiLvlLbl val="0"/>
      </c:catAx>
      <c:valAx>
        <c:axId val="13885660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88565087"/>
        <c:crosses val="autoZero"/>
        <c:crossBetween val="between"/>
      </c:valAx>
      <c:spPr>
        <a:noFill/>
        <a:ln>
          <a:noFill/>
        </a:ln>
        <a:effectLst/>
      </c:spPr>
    </c:plotArea>
    <c:legend>
      <c:legendPos val="r"/>
      <c:layout>
        <c:manualLayout>
          <c:xMode val="edge"/>
          <c:yMode val="edge"/>
          <c:x val="0.81445746594451029"/>
          <c:y val="0.19807393756631486"/>
          <c:w val="0.18554253405548976"/>
          <c:h val="0.6609088624560227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 Wookbook.xlsx]Pivot table!PivotTable1</c:name>
    <c:fmtId val="-1"/>
  </c:pivotSource>
  <c:chart>
    <c:title>
      <c:tx>
        <c:rich>
          <a:bodyPr rot="0" spcFirstLastPara="1" vertOverflow="ellipsis" vert="horz" wrap="square" anchor="ctr" anchorCtr="1"/>
          <a:lstStyle/>
          <a:p>
            <a:pPr>
              <a:defRPr sz="4800" b="0" i="0" u="none" strike="noStrike" kern="1200" spc="0" baseline="0">
                <a:solidFill>
                  <a:schemeClr val="tx1">
                    <a:lumMod val="65000"/>
                    <a:lumOff val="35000"/>
                  </a:schemeClr>
                </a:solidFill>
                <a:latin typeface="+mn-lt"/>
                <a:ea typeface="+mn-ea"/>
                <a:cs typeface="+mn-cs"/>
              </a:defRPr>
            </a:pPr>
            <a:r>
              <a:rPr lang="en-US" dirty="0"/>
              <a:t>Percentage</a:t>
            </a:r>
            <a:r>
              <a:rPr lang="en-US" baseline="0" dirty="0"/>
              <a:t> Score</a:t>
            </a:r>
            <a:endParaRPr lang="en-US" dirty="0"/>
          </a:p>
        </c:rich>
      </c:tx>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s>
    <c:plotArea>
      <c:layout/>
      <c:pieChart>
        <c:varyColors val="1"/>
        <c:ser>
          <c:idx val="0"/>
          <c:order val="0"/>
          <c:tx>
            <c:strRef>
              <c:f>'Pivot table'!$B$3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0A8-4C1C-A686-F7CB91AEFCE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0A8-4C1C-A686-F7CB91AEFC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0A8-4C1C-A686-F7CB91AEFCE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0A8-4C1C-A686-F7CB91AEFCE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0A8-4C1C-A686-F7CB91AEFCE2}"/>
              </c:ext>
            </c:extLst>
          </c:dPt>
          <c:dLbls>
            <c:spPr>
              <a:noFill/>
              <a:ln>
                <a:noFill/>
              </a:ln>
              <a:effectLst/>
            </c:spPr>
            <c:txPr>
              <a:bodyPr rot="0" spcFirstLastPara="1" vertOverflow="ellipsis" vert="horz" wrap="square" anchor="ctr" anchorCtr="1"/>
              <a:lstStyle/>
              <a:p>
                <a:pPr>
                  <a:defRPr sz="4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table'!$A$4:$A$9</c:f>
              <c:strCache>
                <c:ptCount val="5"/>
                <c:pt idx="0">
                  <c:v>Animals</c:v>
                </c:pt>
                <c:pt idx="1">
                  <c:v>science</c:v>
                </c:pt>
                <c:pt idx="2">
                  <c:v>healthy eating</c:v>
                </c:pt>
                <c:pt idx="3">
                  <c:v>technology</c:v>
                </c:pt>
                <c:pt idx="4">
                  <c:v>food</c:v>
                </c:pt>
              </c:strCache>
            </c:strRef>
          </c:cat>
          <c:val>
            <c:numRef>
              <c:f>'Pivot table'!$B$4:$B$9</c:f>
              <c:numCache>
                <c:formatCode>0.00%</c:formatCode>
                <c:ptCount val="5"/>
                <c:pt idx="0">
                  <c:v>0.21364488751332342</c:v>
                </c:pt>
                <c:pt idx="1">
                  <c:v>0.20282370912490097</c:v>
                </c:pt>
                <c:pt idx="2">
                  <c:v>0.19761118995913202</c:v>
                </c:pt>
                <c:pt idx="3">
                  <c:v>0.19589838295058795</c:v>
                </c:pt>
                <c:pt idx="4">
                  <c:v>0.19002183045205565</c:v>
                </c:pt>
              </c:numCache>
            </c:numRef>
          </c:val>
          <c:extLst>
            <c:ext xmlns:c16="http://schemas.microsoft.com/office/drawing/2014/chart" uri="{C3380CC4-5D6E-409C-BE32-E72D297353CC}">
              <c16:uniqueId val="{0000000A-10A8-4C1C-A686-F7CB91AEFCE2}"/>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4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0.77119</cdr:x>
      <cdr:y>0.11107</cdr:y>
    </cdr:from>
    <cdr:to>
      <cdr:x>1</cdr:x>
      <cdr:y>0.22138</cdr:y>
    </cdr:to>
    <cdr:sp macro="" textlink="">
      <cdr:nvSpPr>
        <cdr:cNvPr id="3" name="Rectangle 2">
          <a:extLst xmlns:a="http://schemas.openxmlformats.org/drawingml/2006/main">
            <a:ext uri="{FF2B5EF4-FFF2-40B4-BE49-F238E27FC236}">
              <a16:creationId xmlns:a16="http://schemas.microsoft.com/office/drawing/2014/main" id="{1C55378C-7EC2-32C4-0242-A450D3E1D6E3}"/>
            </a:ext>
          </a:extLst>
        </cdr:cNvPr>
        <cdr:cNvSpPr/>
      </cdr:nvSpPr>
      <cdr:spPr>
        <a:xfrm xmlns:a="http://schemas.openxmlformats.org/drawingml/2006/main">
          <a:off x="9552164" y="820188"/>
          <a:ext cx="2834116" cy="814576"/>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2400" dirty="0">
              <a:solidFill>
                <a:schemeClr val="tx1"/>
              </a:solidFill>
            </a:rPr>
            <a:t>Unique Categories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lvl="0" indent="0">
              <a:buFont typeface="Arial" panose="020B0604020202020204" pitchFamily="34" charse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957251"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9293" y="3461565"/>
            <a:ext cx="6751464" cy="2847639"/>
          </a:xfrm>
          <a:prstGeom prst="rect">
            <a:avLst/>
          </a:prstGeom>
        </p:spPr>
        <p:txBody>
          <a:bodyPr wrap="square" lIns="0" tIns="0" rIns="0" bIns="0" rtlCol="0" anchor="t">
            <a:spAutoFit/>
          </a:bodyPr>
          <a:lstStyle/>
          <a:p>
            <a:pPr algn="ctr">
              <a:lnSpc>
                <a:spcPts val="11059"/>
              </a:lnSpc>
            </a:pPr>
            <a:r>
              <a:rPr lang="en-US" sz="10533" spc="-105" dirty="0">
                <a:latin typeface="Graphik Regular" panose="020B0503030202060203" pitchFamily="34" charset="0"/>
              </a:rPr>
              <a:t>Social Buzz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a:extLst>
              <a:ext uri="{FF2B5EF4-FFF2-40B4-BE49-F238E27FC236}">
                <a16:creationId xmlns:a16="http://schemas.microsoft.com/office/drawing/2014/main" id="{93ADBF97-F3C0-3001-89EA-014D12043C78}"/>
              </a:ext>
            </a:extLst>
          </p:cNvPr>
          <p:cNvSpPr/>
          <p:nvPr/>
        </p:nvSpPr>
        <p:spPr>
          <a:xfrm>
            <a:off x="11734800" y="1580430"/>
            <a:ext cx="5867400" cy="754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ZA" sz="3600" dirty="0">
                <a:solidFill>
                  <a:schemeClr val="tx1"/>
                </a:solidFill>
              </a:rPr>
              <a:t>The Top 5 Content Categories  are Animals, Science, Healthy eating, Technology, Food.</a:t>
            </a:r>
          </a:p>
          <a:p>
            <a:pPr marL="571500" indent="-571500">
              <a:buFont typeface="Arial" panose="020B0604020202020204" pitchFamily="34" charset="0"/>
              <a:buChar char="•"/>
            </a:pPr>
            <a:r>
              <a:rPr lang="en-ZA" sz="3600" dirty="0">
                <a:solidFill>
                  <a:schemeClr val="tx1"/>
                </a:solidFill>
              </a:rPr>
              <a:t>There are 16 unique categories in the data.</a:t>
            </a:r>
          </a:p>
          <a:p>
            <a:pPr marL="571500" indent="-571500">
              <a:buFont typeface="Arial" panose="020B0604020202020204" pitchFamily="34" charset="0"/>
              <a:buChar char="•"/>
            </a:pPr>
            <a:r>
              <a:rPr lang="en-ZA" sz="3600">
                <a:solidFill>
                  <a:schemeClr val="tx1"/>
                </a:solidFill>
              </a:rPr>
              <a:t>January </a:t>
            </a:r>
            <a:r>
              <a:rPr lang="en-ZA" sz="3600" dirty="0">
                <a:solidFill>
                  <a:schemeClr val="tx1"/>
                </a:solidFill>
              </a:rPr>
              <a:t>2021 has the most content posts.</a:t>
            </a:r>
          </a:p>
          <a:p>
            <a:pPr marL="285750" indent="-285750">
              <a:buFont typeface="Arial" panose="020B0604020202020204" pitchFamily="34" charset="0"/>
              <a:buChar char="•"/>
            </a:pPr>
            <a:endParaRPr lang="en-Z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15916" y="607906"/>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667133" y="2005583"/>
            <a:ext cx="11790689" cy="6275832"/>
          </a:xfrm>
          <a:prstGeom prst="rect">
            <a:avLst/>
          </a:prstGeom>
          <a:solidFill>
            <a:schemeClr val="bg1"/>
          </a:solidFill>
        </p:spPr>
        <p:txBody>
          <a:bodyPr/>
          <a:lstStyle/>
          <a:p>
            <a:r>
              <a:rPr lang="en-ZA" sz="4000" dirty="0"/>
              <a: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73209"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a:extLst>
              <a:ext uri="{FF2B5EF4-FFF2-40B4-BE49-F238E27FC236}">
                <a16:creationId xmlns:a16="http://schemas.microsoft.com/office/drawing/2014/main" id="{70515CFF-4DC8-8361-2323-8687FB3E0277}"/>
              </a:ext>
            </a:extLst>
          </p:cNvPr>
          <p:cNvSpPr/>
          <p:nvPr/>
        </p:nvSpPr>
        <p:spPr>
          <a:xfrm>
            <a:off x="8502648" y="2578374"/>
            <a:ext cx="7651752" cy="4780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2800" dirty="0">
                <a:solidFill>
                  <a:schemeClr val="tx1"/>
                </a:solidFill>
              </a:rPr>
              <a:t>Social Buzz a technological Company into Social Media and Content creation has seen a rapid growth of their core product.</a:t>
            </a:r>
          </a:p>
          <a:p>
            <a:r>
              <a:rPr lang="en-ZA" sz="2800" dirty="0">
                <a:solidFill>
                  <a:schemeClr val="tx1"/>
                </a:solidFill>
              </a:rPr>
              <a:t>Accenture has engaged with Social Buzz on a 3 month initial project to assist with the following tasks:</a:t>
            </a:r>
          </a:p>
          <a:p>
            <a:pPr marL="342900" indent="-342900">
              <a:buAutoNum type="arabicPeriod"/>
            </a:pPr>
            <a:r>
              <a:rPr lang="en-ZA" sz="2800" dirty="0">
                <a:solidFill>
                  <a:schemeClr val="tx1"/>
                </a:solidFill>
              </a:rPr>
              <a:t>Audit of big data practice.</a:t>
            </a:r>
          </a:p>
          <a:p>
            <a:pPr marL="342900" indent="-342900">
              <a:buAutoNum type="arabicPeriod"/>
            </a:pPr>
            <a:r>
              <a:rPr lang="en-ZA" sz="2800" dirty="0">
                <a:solidFill>
                  <a:schemeClr val="tx1"/>
                </a:solidFill>
              </a:rPr>
              <a:t>Recommendation for a successful IPO.</a:t>
            </a:r>
          </a:p>
          <a:p>
            <a:pPr marL="342900" indent="-342900">
              <a:buAutoNum type="arabicPeriod"/>
            </a:pPr>
            <a:r>
              <a:rPr lang="en-ZA" sz="2800" dirty="0">
                <a:solidFill>
                  <a:schemeClr val="tx1"/>
                </a:solidFill>
              </a:rPr>
              <a:t>Analysis of the top 5 most popular content categories.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Rectangle 21">
            <a:extLst>
              <a:ext uri="{FF2B5EF4-FFF2-40B4-BE49-F238E27FC236}">
                <a16:creationId xmlns:a16="http://schemas.microsoft.com/office/drawing/2014/main" id="{4BCB30B3-DD6D-EC8A-4F36-F0711277FB64}"/>
              </a:ext>
            </a:extLst>
          </p:cNvPr>
          <p:cNvSpPr/>
          <p:nvPr/>
        </p:nvSpPr>
        <p:spPr>
          <a:xfrm>
            <a:off x="2384111" y="3299640"/>
            <a:ext cx="7110543" cy="563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3200" dirty="0">
                <a:solidFill>
                  <a:schemeClr val="tx1"/>
                </a:solidFill>
              </a:rPr>
              <a:t>Analysis of top 5 most popular content categories for  Social Buzz on their platform which has scaled the business quicker than anticipated with over 100000 pieces of content per day which they need assistance with capitalising.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3835" y="394611"/>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304682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280479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5572963"/>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5353089"/>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80875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78455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Rectangle 31">
            <a:extLst>
              <a:ext uri="{FF2B5EF4-FFF2-40B4-BE49-F238E27FC236}">
                <a16:creationId xmlns:a16="http://schemas.microsoft.com/office/drawing/2014/main" id="{F7308D55-E6B7-EC90-5A94-96249559699C}"/>
              </a:ext>
            </a:extLst>
          </p:cNvPr>
          <p:cNvSpPr/>
          <p:nvPr/>
        </p:nvSpPr>
        <p:spPr>
          <a:xfrm>
            <a:off x="13411200" y="5456871"/>
            <a:ext cx="4377066" cy="188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solidFill>
                  <a:schemeClr val="tx1"/>
                </a:solidFill>
              </a:rPr>
              <a:t>Marcus </a:t>
            </a:r>
            <a:r>
              <a:rPr lang="en-ZA" sz="2400" dirty="0" err="1">
                <a:solidFill>
                  <a:schemeClr val="tx1"/>
                </a:solidFill>
              </a:rPr>
              <a:t>Rompton</a:t>
            </a:r>
            <a:endParaRPr lang="en-ZA" sz="2400" dirty="0">
              <a:solidFill>
                <a:schemeClr val="tx1"/>
              </a:solidFill>
            </a:endParaRPr>
          </a:p>
          <a:p>
            <a:pPr algn="ctr"/>
            <a:r>
              <a:rPr lang="en-ZA" sz="2400" dirty="0">
                <a:solidFill>
                  <a:schemeClr val="tx1"/>
                </a:solidFill>
              </a:rPr>
              <a:t>Senior Principle</a:t>
            </a:r>
          </a:p>
        </p:txBody>
      </p:sp>
      <p:sp>
        <p:nvSpPr>
          <p:cNvPr id="39" name="Rectangle 38">
            <a:extLst>
              <a:ext uri="{FF2B5EF4-FFF2-40B4-BE49-F238E27FC236}">
                <a16:creationId xmlns:a16="http://schemas.microsoft.com/office/drawing/2014/main" id="{BA87C7A6-AD45-C750-6FBD-42D1F86353B2}"/>
              </a:ext>
            </a:extLst>
          </p:cNvPr>
          <p:cNvSpPr/>
          <p:nvPr/>
        </p:nvSpPr>
        <p:spPr>
          <a:xfrm>
            <a:off x="13411200" y="7741023"/>
            <a:ext cx="4377066" cy="188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solidFill>
                  <a:schemeClr val="tx1"/>
                </a:solidFill>
              </a:rPr>
              <a:t>Andrew Fleming</a:t>
            </a:r>
          </a:p>
          <a:p>
            <a:pPr algn="ctr"/>
            <a:r>
              <a:rPr lang="en-ZA" sz="2400" dirty="0">
                <a:solidFill>
                  <a:schemeClr val="tx1"/>
                </a:solidFill>
              </a:rPr>
              <a:t>Chief Technical Architect</a:t>
            </a:r>
          </a:p>
        </p:txBody>
      </p:sp>
      <p:sp>
        <p:nvSpPr>
          <p:cNvPr id="40" name="Rectangle 39">
            <a:extLst>
              <a:ext uri="{FF2B5EF4-FFF2-40B4-BE49-F238E27FC236}">
                <a16:creationId xmlns:a16="http://schemas.microsoft.com/office/drawing/2014/main" id="{6EEF43CD-58F3-490F-8779-EB75D97F16B5}"/>
              </a:ext>
            </a:extLst>
          </p:cNvPr>
          <p:cNvSpPr/>
          <p:nvPr/>
        </p:nvSpPr>
        <p:spPr>
          <a:xfrm>
            <a:off x="13411200" y="3238500"/>
            <a:ext cx="4377066" cy="188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solidFill>
                  <a:schemeClr val="tx1"/>
                </a:solidFill>
              </a:rPr>
              <a:t>Michelle Grove</a:t>
            </a:r>
          </a:p>
          <a:p>
            <a:pPr algn="ctr"/>
            <a:r>
              <a:rPr lang="en-ZA" sz="2400" dirty="0">
                <a:solidFill>
                  <a:schemeClr val="tx1"/>
                </a:solidFill>
              </a:rPr>
              <a:t>Data Scientist</a:t>
            </a:r>
          </a:p>
        </p:txBody>
      </p:sp>
      <p:grpSp>
        <p:nvGrpSpPr>
          <p:cNvPr id="41" name="Group 16">
            <a:extLst>
              <a:ext uri="{FF2B5EF4-FFF2-40B4-BE49-F238E27FC236}">
                <a16:creationId xmlns:a16="http://schemas.microsoft.com/office/drawing/2014/main" id="{F4D466E4-F793-E49B-9A8D-C3768505E2D1}"/>
              </a:ext>
            </a:extLst>
          </p:cNvPr>
          <p:cNvGrpSpPr>
            <a:grpSpLocks noChangeAspect="1"/>
          </p:cNvGrpSpPr>
          <p:nvPr/>
        </p:nvGrpSpPr>
        <p:grpSpPr>
          <a:xfrm>
            <a:off x="11825797" y="608421"/>
            <a:ext cx="2085137" cy="2085137"/>
            <a:chOff x="0" y="0"/>
            <a:chExt cx="6350000" cy="6350000"/>
          </a:xfrm>
        </p:grpSpPr>
        <p:sp>
          <p:nvSpPr>
            <p:cNvPr id="42" name="Freeform 17">
              <a:extLst>
                <a:ext uri="{FF2B5EF4-FFF2-40B4-BE49-F238E27FC236}">
                  <a16:creationId xmlns:a16="http://schemas.microsoft.com/office/drawing/2014/main" id="{D284732D-96C4-F41B-F9C6-0F92E47EDBC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46" name="Rectangle 45">
            <a:extLst>
              <a:ext uri="{FF2B5EF4-FFF2-40B4-BE49-F238E27FC236}">
                <a16:creationId xmlns:a16="http://schemas.microsoft.com/office/drawing/2014/main" id="{CC3E9DDA-1083-5F20-9932-8835B942C58C}"/>
              </a:ext>
            </a:extLst>
          </p:cNvPr>
          <p:cNvSpPr/>
          <p:nvPr/>
        </p:nvSpPr>
        <p:spPr>
          <a:xfrm>
            <a:off x="13411200" y="800100"/>
            <a:ext cx="4377066" cy="188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solidFill>
                  <a:schemeClr val="tx1"/>
                </a:solidFill>
              </a:rPr>
              <a:t>Calistas Chimuka</a:t>
            </a:r>
          </a:p>
          <a:p>
            <a:pPr algn="ctr"/>
            <a:r>
              <a:rPr lang="en-ZA" sz="2400" dirty="0">
                <a:solidFill>
                  <a:schemeClr val="tx1"/>
                </a:solidFill>
              </a:rPr>
              <a:t>Data Analyst</a:t>
            </a:r>
          </a:p>
        </p:txBody>
      </p:sp>
      <p:pic>
        <p:nvPicPr>
          <p:cNvPr id="47" name="Picture 46">
            <a:extLst>
              <a:ext uri="{FF2B5EF4-FFF2-40B4-BE49-F238E27FC236}">
                <a16:creationId xmlns:a16="http://schemas.microsoft.com/office/drawing/2014/main" id="{7F6BE373-4330-040F-105B-B07BB5C22D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402396" y="444269"/>
            <a:ext cx="2051685" cy="21621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8" name="Freeform 20">
            <a:extLst>
              <a:ext uri="{FF2B5EF4-FFF2-40B4-BE49-F238E27FC236}">
                <a16:creationId xmlns:a16="http://schemas.microsoft.com/office/drawing/2014/main" id="{672EE901-3DE4-2F07-26E2-4F050C320BA2}"/>
              </a:ext>
            </a:extLst>
          </p:cNvPr>
          <p:cNvSpPr/>
          <p:nvPr/>
        </p:nvSpPr>
        <p:spPr>
          <a:xfrm>
            <a:off x="11368011" y="408829"/>
            <a:ext cx="2123087" cy="2253881"/>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Z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6A3539E9-CBEB-A032-292F-0E5FFEE8937A}"/>
              </a:ext>
            </a:extLst>
          </p:cNvPr>
          <p:cNvSpPr/>
          <p:nvPr/>
        </p:nvSpPr>
        <p:spPr>
          <a:xfrm>
            <a:off x="2331270" y="1152476"/>
            <a:ext cx="7887260" cy="98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solidFill>
                  <a:schemeClr val="tx1"/>
                </a:solidFill>
              </a:rPr>
              <a:t>Define Question and Goals</a:t>
            </a:r>
          </a:p>
        </p:txBody>
      </p:sp>
      <p:sp>
        <p:nvSpPr>
          <p:cNvPr id="40" name="Rectangle 39">
            <a:extLst>
              <a:ext uri="{FF2B5EF4-FFF2-40B4-BE49-F238E27FC236}">
                <a16:creationId xmlns:a16="http://schemas.microsoft.com/office/drawing/2014/main" id="{A7F0670C-17E1-26B6-9360-66041C2C034E}"/>
              </a:ext>
            </a:extLst>
          </p:cNvPr>
          <p:cNvSpPr/>
          <p:nvPr/>
        </p:nvSpPr>
        <p:spPr>
          <a:xfrm>
            <a:off x="2934169" y="2739291"/>
            <a:ext cx="7887260" cy="98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solidFill>
                  <a:schemeClr val="tx1"/>
                </a:solidFill>
              </a:rPr>
              <a:t>Collect Data</a:t>
            </a:r>
          </a:p>
        </p:txBody>
      </p:sp>
      <p:sp>
        <p:nvSpPr>
          <p:cNvPr id="41" name="Rectangle 40">
            <a:extLst>
              <a:ext uri="{FF2B5EF4-FFF2-40B4-BE49-F238E27FC236}">
                <a16:creationId xmlns:a16="http://schemas.microsoft.com/office/drawing/2014/main" id="{522DBF9B-5733-2EDA-A4A9-65C96D62D973}"/>
              </a:ext>
            </a:extLst>
          </p:cNvPr>
          <p:cNvSpPr/>
          <p:nvPr/>
        </p:nvSpPr>
        <p:spPr>
          <a:xfrm>
            <a:off x="4556628" y="4578189"/>
            <a:ext cx="7887260" cy="98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solidFill>
                  <a:schemeClr val="tx1"/>
                </a:solidFill>
              </a:rPr>
              <a:t>Clean data</a:t>
            </a:r>
          </a:p>
        </p:txBody>
      </p:sp>
      <p:sp>
        <p:nvSpPr>
          <p:cNvPr id="42" name="Rectangle 41">
            <a:extLst>
              <a:ext uri="{FF2B5EF4-FFF2-40B4-BE49-F238E27FC236}">
                <a16:creationId xmlns:a16="http://schemas.microsoft.com/office/drawing/2014/main" id="{A7C38A1C-C6BD-99E4-6C2E-D8645413AB7A}"/>
              </a:ext>
            </a:extLst>
          </p:cNvPr>
          <p:cNvSpPr/>
          <p:nvPr/>
        </p:nvSpPr>
        <p:spPr>
          <a:xfrm>
            <a:off x="6927470" y="5933358"/>
            <a:ext cx="7887260" cy="98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solidFill>
                  <a:schemeClr val="tx1"/>
                </a:solidFill>
              </a:rPr>
              <a:t>Analysis of Data</a:t>
            </a:r>
          </a:p>
        </p:txBody>
      </p:sp>
      <p:sp>
        <p:nvSpPr>
          <p:cNvPr id="43" name="Rectangle 42">
            <a:extLst>
              <a:ext uri="{FF2B5EF4-FFF2-40B4-BE49-F238E27FC236}">
                <a16:creationId xmlns:a16="http://schemas.microsoft.com/office/drawing/2014/main" id="{CAE7E5D1-C976-953B-4B42-1FDDFFC9EDB1}"/>
              </a:ext>
            </a:extLst>
          </p:cNvPr>
          <p:cNvSpPr/>
          <p:nvPr/>
        </p:nvSpPr>
        <p:spPr>
          <a:xfrm>
            <a:off x="8760166" y="7617198"/>
            <a:ext cx="7887260" cy="98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solidFill>
                  <a:schemeClr val="tx1"/>
                </a:solidFill>
              </a:rPr>
              <a:t>Interpret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177861" y="840133"/>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27CAEC36-8A73-2003-72C5-DE26CE4F73C6}"/>
              </a:ext>
            </a:extLst>
          </p:cNvPr>
          <p:cNvSpPr/>
          <p:nvPr/>
        </p:nvSpPr>
        <p:spPr>
          <a:xfrm>
            <a:off x="2267859" y="2904422"/>
            <a:ext cx="3695700" cy="274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4000" dirty="0">
                <a:solidFill>
                  <a:schemeClr val="tx1"/>
                </a:solidFill>
              </a:rPr>
              <a:t>16 unique Categories</a:t>
            </a:r>
          </a:p>
          <a:p>
            <a:pPr algn="ctr"/>
            <a:endParaRPr lang="en-ZA" dirty="0"/>
          </a:p>
        </p:txBody>
      </p:sp>
      <p:sp>
        <p:nvSpPr>
          <p:cNvPr id="15" name="Rectangle 14">
            <a:extLst>
              <a:ext uri="{FF2B5EF4-FFF2-40B4-BE49-F238E27FC236}">
                <a16:creationId xmlns:a16="http://schemas.microsoft.com/office/drawing/2014/main" id="{49515D75-BD5C-F996-20D1-79AA53F6DE12}"/>
              </a:ext>
            </a:extLst>
          </p:cNvPr>
          <p:cNvSpPr/>
          <p:nvPr/>
        </p:nvSpPr>
        <p:spPr>
          <a:xfrm>
            <a:off x="6858000" y="2809336"/>
            <a:ext cx="4096694" cy="2838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4000" dirty="0">
                <a:solidFill>
                  <a:schemeClr val="tx1"/>
                </a:solidFill>
              </a:rPr>
              <a:t>Total of 1897 reactions to Animals the most popular category</a:t>
            </a:r>
          </a:p>
        </p:txBody>
      </p:sp>
      <p:sp>
        <p:nvSpPr>
          <p:cNvPr id="16" name="Rectangle 15">
            <a:extLst>
              <a:ext uri="{FF2B5EF4-FFF2-40B4-BE49-F238E27FC236}">
                <a16:creationId xmlns:a16="http://schemas.microsoft.com/office/drawing/2014/main" id="{47ADF336-8DC6-19DE-9BD9-8BEC83B15096}"/>
              </a:ext>
            </a:extLst>
          </p:cNvPr>
          <p:cNvSpPr/>
          <p:nvPr/>
        </p:nvSpPr>
        <p:spPr>
          <a:xfrm>
            <a:off x="12918525" y="2766039"/>
            <a:ext cx="2972219" cy="3019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4000" dirty="0">
                <a:solidFill>
                  <a:schemeClr val="tx1"/>
                </a:solidFill>
              </a:rPr>
              <a:t>January 2021 has the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726" y="9188878"/>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54148" y="31173"/>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543875BD-3365-F5DB-F477-835EABFA2EF2}"/>
              </a:ext>
            </a:extLst>
          </p:cNvPr>
          <p:cNvGraphicFramePr>
            <a:graphicFrameLocks/>
          </p:cNvGraphicFramePr>
          <p:nvPr>
            <p:extLst>
              <p:ext uri="{D42A27DB-BD31-4B8C-83A1-F6EECF244321}">
                <p14:modId xmlns:p14="http://schemas.microsoft.com/office/powerpoint/2010/main" val="1739049544"/>
              </p:ext>
            </p:extLst>
          </p:nvPr>
        </p:nvGraphicFramePr>
        <p:xfrm>
          <a:off x="3183752" y="1233804"/>
          <a:ext cx="12386280" cy="7384330"/>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27">
            <a:extLst>
              <a:ext uri="{FF2B5EF4-FFF2-40B4-BE49-F238E27FC236}">
                <a16:creationId xmlns:a16="http://schemas.microsoft.com/office/drawing/2014/main" id="{78BDE446-1209-1BE7-5AD9-B9BCA652C95C}"/>
              </a:ext>
            </a:extLst>
          </p:cNvPr>
          <p:cNvSpPr/>
          <p:nvPr/>
        </p:nvSpPr>
        <p:spPr>
          <a:xfrm rot="16200000">
            <a:off x="710792" y="4018199"/>
            <a:ext cx="3980109" cy="108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a:solidFill>
                  <a:schemeClr val="tx1"/>
                </a:solidFill>
              </a:rPr>
              <a:t>Sum of Score</a:t>
            </a:r>
          </a:p>
        </p:txBody>
      </p:sp>
      <p:sp>
        <p:nvSpPr>
          <p:cNvPr id="29" name="Rectangle 28">
            <a:extLst>
              <a:ext uri="{FF2B5EF4-FFF2-40B4-BE49-F238E27FC236}">
                <a16:creationId xmlns:a16="http://schemas.microsoft.com/office/drawing/2014/main" id="{FCA3868B-8586-3643-4B13-066D6079EC9B}"/>
              </a:ext>
            </a:extLst>
          </p:cNvPr>
          <p:cNvSpPr/>
          <p:nvPr/>
        </p:nvSpPr>
        <p:spPr>
          <a:xfrm>
            <a:off x="4752376" y="7519017"/>
            <a:ext cx="7197194" cy="784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dirty="0">
                <a:solidFill>
                  <a:schemeClr val="tx1"/>
                </a:solidFill>
              </a:rPr>
              <a:t>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EF0DA327-53EE-2E8B-9D72-2E23C1B77525}"/>
              </a:ext>
            </a:extLst>
          </p:cNvPr>
          <p:cNvGraphicFramePr>
            <a:graphicFrameLocks/>
          </p:cNvGraphicFramePr>
          <p:nvPr>
            <p:extLst>
              <p:ext uri="{D42A27DB-BD31-4B8C-83A1-F6EECF244321}">
                <p14:modId xmlns:p14="http://schemas.microsoft.com/office/powerpoint/2010/main" val="4004757817"/>
              </p:ext>
            </p:extLst>
          </p:nvPr>
        </p:nvGraphicFramePr>
        <p:xfrm>
          <a:off x="3069359" y="1236773"/>
          <a:ext cx="13928941" cy="804692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1701</TotalTime>
  <Words>251</Words>
  <Application>Microsoft Office PowerPoint</Application>
  <PresentationFormat>Custom</PresentationFormat>
  <Paragraphs>74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Calibri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Calistas Chimuka</cp:lastModifiedBy>
  <cp:revision>8</cp:revision>
  <dcterms:created xsi:type="dcterms:W3CDTF">2006-08-16T00:00:00Z</dcterms:created>
  <dcterms:modified xsi:type="dcterms:W3CDTF">2023-04-24T12:34:36Z</dcterms:modified>
  <dc:identifier>DAEhDyfaYKE</dc:identifier>
</cp:coreProperties>
</file>